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2" r:id="rId1"/>
  </p:sldMasterIdLst>
  <p:notesMasterIdLst>
    <p:notesMasterId r:id="rId7"/>
  </p:notesMasterIdLst>
  <p:sldIdLst>
    <p:sldId id="256" r:id="rId2"/>
    <p:sldId id="259" r:id="rId3"/>
    <p:sldId id="263" r:id="rId4"/>
    <p:sldId id="264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053"/>
  </p:normalViewPr>
  <p:slideViewPr>
    <p:cSldViewPr snapToGrid="0" snapToObjects="1">
      <p:cViewPr varScale="1">
        <p:scale>
          <a:sx n="90" d="100"/>
          <a:sy n="90" d="100"/>
        </p:scale>
        <p:origin x="23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B0041-9B82-CC47-B3A0-44BE5398B7B5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3B9138-E92B-3243-AFCE-4AD8F0A5C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docs.google.com</a:t>
            </a:r>
            <a:r>
              <a:rPr lang="en-US" dirty="0"/>
              <a:t>/forms/d/e/1FAIpQLSfMsLO8poAi5-aZWy2SYJ_T8AuKMTIJeAhDIsSEMI2LlOb_zg/</a:t>
            </a:r>
            <a:r>
              <a:rPr lang="en-US" dirty="0" err="1"/>
              <a:t>viewform?usp</a:t>
            </a:r>
            <a:r>
              <a:rPr lang="en-US" dirty="0"/>
              <a:t>=</a:t>
            </a:r>
            <a:r>
              <a:rPr lang="en-US"/>
              <a:t>sf_link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3B9138-E92B-3243-AFCE-4AD8F0A5C67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470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9876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6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18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260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00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336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47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4825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08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02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91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7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488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70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296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709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747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768C8-311E-4C40-986F-F99E431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762788"/>
            <a:ext cx="7197726" cy="2421464"/>
          </a:xfrm>
        </p:spPr>
        <p:txBody>
          <a:bodyPr/>
          <a:lstStyle/>
          <a:p>
            <a:r>
              <a:rPr lang="en-US" dirty="0"/>
              <a:t>POE #4: Bear reaction</a:t>
            </a:r>
          </a:p>
        </p:txBody>
      </p:sp>
    </p:spTree>
    <p:extLst>
      <p:ext uri="{BB962C8B-B14F-4D97-AF65-F5344CB8AC3E}">
        <p14:creationId xmlns:p14="http://schemas.microsoft.com/office/powerpoint/2010/main" val="420167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F795-B176-8F49-A95E-8F0DF706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32" y="153022"/>
            <a:ext cx="8596668" cy="66361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Today’s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5FFB-4ECB-BF46-8642-737D1C7E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76446"/>
            <a:ext cx="9531538" cy="5254905"/>
          </a:xfrm>
        </p:spPr>
        <p:txBody>
          <a:bodyPr>
            <a:normAutofit/>
          </a:bodyPr>
          <a:lstStyle/>
          <a:p>
            <a:r>
              <a:rPr lang="en-US" sz="2600" dirty="0"/>
              <a:t>Overview of scenario and driving questions</a:t>
            </a:r>
          </a:p>
          <a:p>
            <a:r>
              <a:rPr lang="en-US" sz="2600" dirty="0"/>
              <a:t>Focusing on the Data, Analysis Questions, and Observations</a:t>
            </a:r>
          </a:p>
          <a:p>
            <a:r>
              <a:rPr lang="en-US" sz="2600" dirty="0"/>
              <a:t>Breakout rooms (20-25 minutes)</a:t>
            </a:r>
          </a:p>
          <a:p>
            <a:r>
              <a:rPr lang="en-US" sz="2600" dirty="0"/>
              <a:t>Analyze the data to help explain the scenario (Driving Questions)</a:t>
            </a:r>
          </a:p>
          <a:p>
            <a:r>
              <a:rPr lang="en-US" sz="2600" dirty="0"/>
              <a:t>Interact with the data/ Answer analysis questions</a:t>
            </a:r>
          </a:p>
          <a:p>
            <a:r>
              <a:rPr lang="en-US" sz="2600" dirty="0"/>
              <a:t>Add in notes or highlight important information</a:t>
            </a:r>
          </a:p>
          <a:p>
            <a:r>
              <a:rPr lang="en-US" sz="2600" dirty="0"/>
              <a:t>Record observations based on your analysis</a:t>
            </a:r>
          </a:p>
          <a:p>
            <a:r>
              <a:rPr lang="en-US" sz="2600" dirty="0"/>
              <a:t>Observations should aid in your final explanations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825F-8B24-4B44-804A-D370CE63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5288" y="309804"/>
            <a:ext cx="8596668" cy="660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Breakout Room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4A07-81C1-CE46-A9A4-318F29100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72273"/>
            <a:ext cx="9693582" cy="5069089"/>
          </a:xfrm>
        </p:spPr>
        <p:txBody>
          <a:bodyPr/>
          <a:lstStyle/>
          <a:p>
            <a:r>
              <a:rPr lang="en-US" sz="2800" dirty="0"/>
              <a:t>Write down the names of all your group members</a:t>
            </a:r>
          </a:p>
          <a:p>
            <a:r>
              <a:rPr lang="en-US" sz="2800" dirty="0"/>
              <a:t>Complete the entire data/analysis questions section</a:t>
            </a:r>
          </a:p>
          <a:p>
            <a:r>
              <a:rPr lang="en-US" sz="2800" dirty="0"/>
              <a:t>Record at least 10 observations</a:t>
            </a:r>
          </a:p>
          <a:p>
            <a:r>
              <a:rPr lang="en-US" sz="2800" dirty="0"/>
              <a:t>Answer the google poll questions</a:t>
            </a:r>
          </a:p>
          <a:p>
            <a:r>
              <a:rPr lang="en-US" sz="2800" dirty="0"/>
              <a:t>Rate each group member 1-5 based on contribution to the breakout group discussion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7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540A-7EC5-154B-984E-7C65DFBE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3112" y="14567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A8B6D-4052-9D49-8114-99FC532E9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53296"/>
            <a:ext cx="9948226" cy="5440101"/>
          </a:xfrm>
        </p:spPr>
        <p:txBody>
          <a:bodyPr>
            <a:normAutofit/>
          </a:bodyPr>
          <a:lstStyle/>
          <a:p>
            <a:r>
              <a:rPr lang="en-US" sz="2600" dirty="0"/>
              <a:t>Complete the one page explanation</a:t>
            </a:r>
          </a:p>
          <a:p>
            <a:r>
              <a:rPr lang="en-US" sz="2600" dirty="0"/>
              <a:t>1-2 paragraphs longs (typed or written)</a:t>
            </a:r>
          </a:p>
          <a:p>
            <a:r>
              <a:rPr lang="en-US" sz="2600" dirty="0"/>
              <a:t>Take about 15 minutes</a:t>
            </a:r>
          </a:p>
          <a:p>
            <a:r>
              <a:rPr lang="en-US" sz="2600" dirty="0"/>
              <a:t>Include data as evidence for your claims</a:t>
            </a:r>
          </a:p>
          <a:p>
            <a:r>
              <a:rPr lang="en-US" sz="2600" dirty="0"/>
              <a:t>Submit the ONE page explanation on bblearn (POE Unit 4 submission folder)</a:t>
            </a:r>
          </a:p>
          <a:p>
            <a:r>
              <a:rPr lang="en-US" sz="2600" dirty="0"/>
              <a:t>Include your group members names and ratings</a:t>
            </a:r>
          </a:p>
          <a:p>
            <a:r>
              <a:rPr lang="en-US" sz="2600" dirty="0"/>
              <a:t>Participation grade is based on breakout room contribution ratings and final explanations</a:t>
            </a:r>
          </a:p>
          <a:p>
            <a:r>
              <a:rPr lang="en-US" sz="2600" dirty="0"/>
              <a:t>DUE at the end of the day by 11:59pm</a:t>
            </a:r>
          </a:p>
        </p:txBody>
      </p:sp>
    </p:spTree>
    <p:extLst>
      <p:ext uri="{BB962C8B-B14F-4D97-AF65-F5344CB8AC3E}">
        <p14:creationId xmlns:p14="http://schemas.microsoft.com/office/powerpoint/2010/main" val="66221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1B2-16DA-DF4D-BFCD-3E0E3DDB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16" y="23150"/>
            <a:ext cx="8596668" cy="7060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Writing Your 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CDF7-CA78-634D-A8A1-CCC28A621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910093"/>
            <a:ext cx="9496813" cy="5735256"/>
          </a:xfrm>
        </p:spPr>
        <p:txBody>
          <a:bodyPr>
            <a:normAutofit/>
          </a:bodyPr>
          <a:lstStyle/>
          <a:p>
            <a:r>
              <a:rPr lang="en-US" sz="2400" dirty="0"/>
              <a:t>Goal is to scientifically explain the scenario</a:t>
            </a:r>
          </a:p>
          <a:p>
            <a:r>
              <a:rPr lang="en-US" sz="2400" dirty="0"/>
              <a:t>Answer the driving questions </a:t>
            </a:r>
          </a:p>
          <a:p>
            <a:r>
              <a:rPr lang="en-US" sz="2400" dirty="0"/>
              <a:t>Use the data you analyzed and the observations to provide evidence for your answers</a:t>
            </a:r>
          </a:p>
          <a:p>
            <a:r>
              <a:rPr lang="en-US" sz="2400" dirty="0"/>
              <a:t>Describe homeostasis and how normal conditions were affected in this scenario</a:t>
            </a:r>
          </a:p>
          <a:p>
            <a:r>
              <a:rPr lang="en-US" sz="2400" dirty="0"/>
              <a:t>Use terminology from lecture and the data section in your explanations</a:t>
            </a:r>
          </a:p>
          <a:p>
            <a:r>
              <a:rPr lang="en-US" sz="2400" dirty="0"/>
              <a:t>Support your answers with data about Fred </a:t>
            </a:r>
          </a:p>
          <a:p>
            <a:r>
              <a:rPr lang="en-US" sz="2400" dirty="0"/>
              <a:t>Refer to the data charts, tables, and graphics in your explanation</a:t>
            </a:r>
          </a:p>
          <a:p>
            <a:r>
              <a:rPr lang="en-US" sz="2400" dirty="0"/>
              <a:t>Due at the end of the day via bblearn </a:t>
            </a:r>
          </a:p>
          <a:p>
            <a:r>
              <a:rPr lang="en-US" sz="2400" dirty="0"/>
              <a:t>Group members names and ratings 1-5</a:t>
            </a:r>
          </a:p>
        </p:txBody>
      </p:sp>
    </p:spTree>
    <p:extLst>
      <p:ext uri="{BB962C8B-B14F-4D97-AF65-F5344CB8AC3E}">
        <p14:creationId xmlns:p14="http://schemas.microsoft.com/office/powerpoint/2010/main" val="2697720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{9F0BCB2F-439E-0C42-A5A5-A90480D60370}tf10001058</Template>
  <TotalTime>1551</TotalTime>
  <Words>295</Words>
  <Application>Microsoft Macintosh PowerPoint</Application>
  <PresentationFormat>Widescreen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POE #4: Bear reaction</vt:lpstr>
      <vt:lpstr>Today’s Class</vt:lpstr>
      <vt:lpstr>Breakout Room Tasks</vt:lpstr>
      <vt:lpstr>Final Explanations</vt:lpstr>
      <vt:lpstr>Writing Your Final Explanations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 #2: The Calcium Disruption</dc:title>
  <dc:creator>Sammi Moore</dc:creator>
  <cp:lastModifiedBy>Sammi Moore</cp:lastModifiedBy>
  <cp:revision>12</cp:revision>
  <dcterms:created xsi:type="dcterms:W3CDTF">2021-02-18T00:47:14Z</dcterms:created>
  <dcterms:modified xsi:type="dcterms:W3CDTF">2021-04-24T22:17:13Z</dcterms:modified>
</cp:coreProperties>
</file>