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4" r:id="rId1"/>
  </p:sldMasterIdLst>
  <p:notesMasterIdLst>
    <p:notesMasterId r:id="rId7"/>
  </p:notesMasterIdLst>
  <p:sldIdLst>
    <p:sldId id="256" r:id="rId2"/>
    <p:sldId id="259" r:id="rId3"/>
    <p:sldId id="263" r:id="rId4"/>
    <p:sldId id="264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5852"/>
  </p:normalViewPr>
  <p:slideViewPr>
    <p:cSldViewPr snapToGrid="0" snapToObjects="1">
      <p:cViewPr varScale="1">
        <p:scale>
          <a:sx n="90" d="100"/>
          <a:sy n="90" d="100"/>
        </p:scale>
        <p:origin x="232" y="6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CB0041-9B82-CC47-B3A0-44BE5398B7B5}" type="datetimeFigureOut">
              <a:rPr lang="en-US" smtClean="0"/>
              <a:t>4/24/21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B9138-E92B-3243-AFCE-4AD8F0A5C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32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docs.google.com</a:t>
            </a:r>
            <a:r>
              <a:rPr lang="en-US" dirty="0"/>
              <a:t>/forms/d/e/1FAIpQLScuPz42i4sUz-G8h16PNhbeBKvzU9X8IadNSI_44kS5Tf6Y-Q/</a:t>
            </a:r>
            <a:r>
              <a:rPr lang="en-US" dirty="0" err="1"/>
              <a:t>viewform?usp</a:t>
            </a:r>
            <a:r>
              <a:rPr lang="en-US" dirty="0"/>
              <a:t>=</a:t>
            </a:r>
            <a:r>
              <a:rPr lang="en-US" dirty="0" err="1"/>
              <a:t>sf_link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3B9138-E92B-3243-AFCE-4AD8F0A5C67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470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918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002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2101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96618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8149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2661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4616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3583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1221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98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942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397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379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5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206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464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423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7327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768C8-311E-4C40-986F-F99E431A96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2399" y="762788"/>
            <a:ext cx="7197726" cy="2421464"/>
          </a:xfrm>
        </p:spPr>
        <p:txBody>
          <a:bodyPr/>
          <a:lstStyle/>
          <a:p>
            <a:r>
              <a:rPr lang="en-US" dirty="0"/>
              <a:t>POE #5: Hitting the wall</a:t>
            </a:r>
          </a:p>
        </p:txBody>
      </p:sp>
    </p:spTree>
    <p:extLst>
      <p:ext uri="{BB962C8B-B14F-4D97-AF65-F5344CB8AC3E}">
        <p14:creationId xmlns:p14="http://schemas.microsoft.com/office/powerpoint/2010/main" val="4201677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0F795-B176-8F49-A95E-8F0DF706D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5432" y="153022"/>
            <a:ext cx="8596668" cy="663615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solidFill>
                  <a:srgbClr val="0070C0"/>
                </a:solidFill>
              </a:rPr>
              <a:t>Today’s Class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55FFB-4ECB-BF46-8642-737D1C7E1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076446"/>
            <a:ext cx="9531538" cy="5254905"/>
          </a:xfrm>
        </p:spPr>
        <p:txBody>
          <a:bodyPr>
            <a:normAutofit/>
          </a:bodyPr>
          <a:lstStyle/>
          <a:p>
            <a:r>
              <a:rPr lang="en-US" sz="2600" dirty="0"/>
              <a:t>Overview of scenario and driving questions</a:t>
            </a:r>
          </a:p>
          <a:p>
            <a:r>
              <a:rPr lang="en-US" sz="2600" dirty="0"/>
              <a:t>Focusing on the Data, Analysis Questions, and Observations</a:t>
            </a:r>
          </a:p>
          <a:p>
            <a:r>
              <a:rPr lang="en-US" sz="2600" dirty="0"/>
              <a:t>Breakout rooms (20 minutes)</a:t>
            </a:r>
          </a:p>
          <a:p>
            <a:r>
              <a:rPr lang="en-US" sz="2600" dirty="0"/>
              <a:t>Analyze the data to help explain the scenario (Driving Questions)</a:t>
            </a:r>
          </a:p>
          <a:p>
            <a:r>
              <a:rPr lang="en-US" sz="2600" dirty="0"/>
              <a:t>Interact with the data/ Answer analysis questions</a:t>
            </a:r>
          </a:p>
          <a:p>
            <a:r>
              <a:rPr lang="en-US" sz="2600" dirty="0"/>
              <a:t>Add in notes or highlight important information</a:t>
            </a:r>
          </a:p>
          <a:p>
            <a:r>
              <a:rPr lang="en-US" sz="2600" dirty="0"/>
              <a:t>Record observations based on your analysis</a:t>
            </a:r>
          </a:p>
          <a:p>
            <a:r>
              <a:rPr lang="en-US" sz="2600" dirty="0"/>
              <a:t>Observations should aid in your final explanations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34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5825F-8B24-4B44-804A-D370CE631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288" y="309804"/>
            <a:ext cx="8596668" cy="660400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Breakout Room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CC4A07-81C1-CE46-A9A4-318F29100E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972273"/>
            <a:ext cx="9693582" cy="5069089"/>
          </a:xfrm>
        </p:spPr>
        <p:txBody>
          <a:bodyPr/>
          <a:lstStyle/>
          <a:p>
            <a:r>
              <a:rPr lang="en-US" sz="2800" dirty="0"/>
              <a:t>Write down the names of all your group members</a:t>
            </a:r>
          </a:p>
          <a:p>
            <a:r>
              <a:rPr lang="en-US" sz="2800" dirty="0"/>
              <a:t>Complete the entire data/analysis questions section</a:t>
            </a:r>
          </a:p>
          <a:p>
            <a:r>
              <a:rPr lang="en-US" sz="2800" dirty="0"/>
              <a:t>Record at least 10 observations</a:t>
            </a:r>
          </a:p>
          <a:p>
            <a:r>
              <a:rPr lang="en-US" sz="2800" dirty="0"/>
              <a:t>Answer the poll questions</a:t>
            </a:r>
          </a:p>
          <a:p>
            <a:r>
              <a:rPr lang="en-US" sz="2800" dirty="0"/>
              <a:t>Rate each group member 1-5 based on contribution to the breakout group discussion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676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9540A-7EC5-154B-984E-7C65DFBE2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8075" y="707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0070C0"/>
                </a:solidFill>
              </a:rPr>
              <a:t>Final Explanations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A8B6D-4052-9D49-8114-99FC532E9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053296"/>
            <a:ext cx="9948226" cy="5440101"/>
          </a:xfrm>
        </p:spPr>
        <p:txBody>
          <a:bodyPr>
            <a:normAutofit lnSpcReduction="10000"/>
          </a:bodyPr>
          <a:lstStyle/>
          <a:p>
            <a:r>
              <a:rPr lang="en-US" sz="2600" dirty="0"/>
              <a:t>Complete the one page explanation</a:t>
            </a:r>
          </a:p>
          <a:p>
            <a:r>
              <a:rPr lang="en-US" sz="2600" dirty="0"/>
              <a:t>1-2 paragraphs longs (typed or written)</a:t>
            </a:r>
          </a:p>
          <a:p>
            <a:r>
              <a:rPr lang="en-US" sz="2600" dirty="0"/>
              <a:t>Take about 15 minutes</a:t>
            </a:r>
          </a:p>
          <a:p>
            <a:r>
              <a:rPr lang="en-US" sz="2600" dirty="0"/>
              <a:t>Include data as evidence for your claims</a:t>
            </a:r>
          </a:p>
          <a:p>
            <a:r>
              <a:rPr lang="en-US" sz="2600" dirty="0"/>
              <a:t>Submit the ONE page explanation on bblearn (POE Unit 4 submission folder)</a:t>
            </a:r>
          </a:p>
          <a:p>
            <a:r>
              <a:rPr lang="en-US" sz="2600" dirty="0"/>
              <a:t>Include your group members names and ratings</a:t>
            </a:r>
          </a:p>
          <a:p>
            <a:r>
              <a:rPr lang="en-US" sz="2600" dirty="0"/>
              <a:t>Participation grade is based on breakout room contribution ratings and final explanations</a:t>
            </a:r>
          </a:p>
          <a:p>
            <a:r>
              <a:rPr lang="en-US" sz="2600" dirty="0"/>
              <a:t>DUE at the end of the day by 11:59pm</a:t>
            </a:r>
          </a:p>
        </p:txBody>
      </p:sp>
    </p:spTree>
    <p:extLst>
      <p:ext uri="{BB962C8B-B14F-4D97-AF65-F5344CB8AC3E}">
        <p14:creationId xmlns:p14="http://schemas.microsoft.com/office/powerpoint/2010/main" val="662213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B51B2-16DA-DF4D-BFCD-3E0E3DDB4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5516" y="23150"/>
            <a:ext cx="8596668" cy="706056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0070C0"/>
                </a:solidFill>
              </a:rPr>
              <a:t>Writing Your Final Explanations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29CDF7-CA78-634D-A8A1-CCC28A621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910093"/>
            <a:ext cx="9496813" cy="5735256"/>
          </a:xfrm>
        </p:spPr>
        <p:txBody>
          <a:bodyPr>
            <a:normAutofit/>
          </a:bodyPr>
          <a:lstStyle/>
          <a:p>
            <a:r>
              <a:rPr lang="en-US" sz="2400" dirty="0"/>
              <a:t>Goal is to scientifically explain the scenario</a:t>
            </a:r>
          </a:p>
          <a:p>
            <a:r>
              <a:rPr lang="en-US" sz="2400" dirty="0"/>
              <a:t>Answer the driving questions </a:t>
            </a:r>
          </a:p>
          <a:p>
            <a:r>
              <a:rPr lang="en-US" sz="2400" dirty="0"/>
              <a:t>Use the data you analyzed and the observations to provide evidence for your answers</a:t>
            </a:r>
          </a:p>
          <a:p>
            <a:r>
              <a:rPr lang="en-US" sz="2400" dirty="0"/>
              <a:t>Describe homeostasis and how normal conditions were affected in this scenario</a:t>
            </a:r>
          </a:p>
          <a:p>
            <a:r>
              <a:rPr lang="en-US" sz="2400" dirty="0"/>
              <a:t>Use terminology from lecture and the data section in your explanations</a:t>
            </a:r>
          </a:p>
          <a:p>
            <a:r>
              <a:rPr lang="en-US" sz="2400" dirty="0"/>
              <a:t>Refer to the data charts, tables, and graphics in your explanation</a:t>
            </a:r>
          </a:p>
          <a:p>
            <a:r>
              <a:rPr lang="en-US" sz="2400" dirty="0"/>
              <a:t>Due at the end of the day via bblearn </a:t>
            </a:r>
          </a:p>
          <a:p>
            <a:r>
              <a:rPr lang="en-US" sz="2400" dirty="0"/>
              <a:t>Group members names and ratings 1-5</a:t>
            </a:r>
          </a:p>
        </p:txBody>
      </p:sp>
    </p:spTree>
    <p:extLst>
      <p:ext uri="{BB962C8B-B14F-4D97-AF65-F5344CB8AC3E}">
        <p14:creationId xmlns:p14="http://schemas.microsoft.com/office/powerpoint/2010/main" val="26977201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{3A1AFE1B-A46E-BE4D-8EFE-42ACD9BDDD4A}tf10001122</Template>
  <TotalTime>28005</TotalTime>
  <Words>286</Words>
  <Application>Microsoft Macintosh PowerPoint</Application>
  <PresentationFormat>Widescreen</PresentationFormat>
  <Paragraphs>36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Tw Cen MT</vt:lpstr>
      <vt:lpstr>Circuit</vt:lpstr>
      <vt:lpstr>POE #5: Hitting the wall</vt:lpstr>
      <vt:lpstr>Today’s Class</vt:lpstr>
      <vt:lpstr>Breakout Room Tasks</vt:lpstr>
      <vt:lpstr>Final Explanations</vt:lpstr>
      <vt:lpstr>Writing Your Final Explanations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POE #2: The Calcium Disruption</dc:title>
  <dc:creator>Sammi Moore</dc:creator>
  <cp:lastModifiedBy>Sammi Moore</cp:lastModifiedBy>
  <cp:revision>20</cp:revision>
  <dcterms:created xsi:type="dcterms:W3CDTF">2021-02-18T00:47:14Z</dcterms:created>
  <dcterms:modified xsi:type="dcterms:W3CDTF">2021-04-24T22:18:00Z</dcterms:modified>
</cp:coreProperties>
</file>