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7"/>
  </p:notesMasterIdLst>
  <p:sldIdLst>
    <p:sldId id="256" r:id="rId2"/>
    <p:sldId id="259" r:id="rId3"/>
    <p:sldId id="263" r:id="rId4"/>
    <p:sldId id="264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76"/>
    <p:restoredTop sz="90150"/>
  </p:normalViewPr>
  <p:slideViewPr>
    <p:cSldViewPr snapToGrid="0" snapToObjects="1">
      <p:cViewPr varScale="1">
        <p:scale>
          <a:sx n="82" d="100"/>
          <a:sy n="82" d="100"/>
        </p:scale>
        <p:origin x="2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DDC72F-4544-6349-AFE5-50520B938DA6}" type="datetimeFigureOut">
              <a:rPr lang="en-US" smtClean="0"/>
              <a:t>4/24/21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7B0A5-CFA0-1946-BBA8-5FB4C4FA7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91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docs.google.com</a:t>
            </a:r>
            <a:r>
              <a:rPr lang="en-US" dirty="0"/>
              <a:t>/forms/d/e/1FAIpQLSenDaG-v3B8tiVaHVLiUBenfrp_tXAtKEB5V0ZD6U2LPseieA/</a:t>
            </a:r>
            <a:r>
              <a:rPr lang="en-US" dirty="0" err="1"/>
              <a:t>viewform?usp</a:t>
            </a:r>
            <a:r>
              <a:rPr lang="en-US" dirty="0"/>
              <a:t>=</a:t>
            </a:r>
            <a:r>
              <a:rPr lang="en-US" dirty="0" err="1"/>
              <a:t>sf_link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E7B0A5-CFA0-1946-BBA8-5FB4C4FA749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619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6879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161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8580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728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504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7247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34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534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76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934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172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39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84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23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91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1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828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CFE1398-551E-804A-8969-607A784C3377}" type="datetimeFigureOut">
              <a:rPr lang="en-US" smtClean="0"/>
              <a:t>4/24/21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BB49B98-5D61-B442-834B-36ECCD4EDB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05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768C8-311E-4C40-986F-F99E431A9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2399" y="762788"/>
            <a:ext cx="7197726" cy="2421464"/>
          </a:xfrm>
        </p:spPr>
        <p:txBody>
          <a:bodyPr/>
          <a:lstStyle/>
          <a:p>
            <a:r>
              <a:rPr lang="en-US" dirty="0"/>
              <a:t>POE #3: Botulinum Toxin</a:t>
            </a:r>
          </a:p>
        </p:txBody>
      </p:sp>
    </p:spTree>
    <p:extLst>
      <p:ext uri="{BB962C8B-B14F-4D97-AF65-F5344CB8AC3E}">
        <p14:creationId xmlns:p14="http://schemas.microsoft.com/office/powerpoint/2010/main" val="420167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0F795-B176-8F49-A95E-8F0DF706D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432" y="153022"/>
            <a:ext cx="8596668" cy="663615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Today’s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55FFB-4ECB-BF46-8642-737D1C7E1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083" y="802001"/>
            <a:ext cx="9531538" cy="4751933"/>
          </a:xfrm>
        </p:spPr>
        <p:txBody>
          <a:bodyPr>
            <a:normAutofit/>
          </a:bodyPr>
          <a:lstStyle/>
          <a:p>
            <a:r>
              <a:rPr lang="en-US" sz="2800" dirty="0"/>
              <a:t>Overview of phenomenon and driving questions</a:t>
            </a:r>
          </a:p>
          <a:p>
            <a:r>
              <a:rPr lang="en-US" sz="2800" dirty="0"/>
              <a:t>Breakout rooms: Data, Analysis Questions, Observations </a:t>
            </a:r>
          </a:p>
          <a:p>
            <a:r>
              <a:rPr lang="en-US" sz="2800" dirty="0"/>
              <a:t>How does the data help explain the phenomenon (Driving Questions)</a:t>
            </a:r>
          </a:p>
          <a:p>
            <a:r>
              <a:rPr lang="en-US" sz="2800" dirty="0"/>
              <a:t>Interact with the data &amp; analysis questions</a:t>
            </a:r>
          </a:p>
          <a:p>
            <a:r>
              <a:rPr lang="en-US" sz="2800" dirty="0"/>
              <a:t>Add in notes or highlight important information</a:t>
            </a:r>
          </a:p>
          <a:p>
            <a:r>
              <a:rPr lang="en-US" sz="2800" dirty="0"/>
              <a:t>Record observations based on your analysis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34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5825F-8B24-4B44-804A-D370CE631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4264" y="164802"/>
            <a:ext cx="8596668" cy="660400"/>
          </a:xfrm>
        </p:spPr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Breakout Room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C4A07-81C1-CE46-A9A4-318F29100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99" y="669851"/>
            <a:ext cx="9693582" cy="4265725"/>
          </a:xfrm>
        </p:spPr>
        <p:txBody>
          <a:bodyPr/>
          <a:lstStyle/>
          <a:p>
            <a:r>
              <a:rPr lang="en-US" sz="3000" dirty="0"/>
              <a:t>Write down the names of all your group members</a:t>
            </a:r>
          </a:p>
          <a:p>
            <a:r>
              <a:rPr lang="en-US" sz="3000" dirty="0"/>
              <a:t>Complete the entire data/analysis questions section</a:t>
            </a:r>
          </a:p>
          <a:p>
            <a:r>
              <a:rPr lang="en-US" sz="3000" dirty="0"/>
              <a:t>Record at least 10 observations</a:t>
            </a:r>
          </a:p>
          <a:p>
            <a:r>
              <a:rPr lang="en-US" sz="3000" dirty="0"/>
              <a:t>Rate each group member 1-5 based on contribution to the breakout group discussion</a:t>
            </a:r>
          </a:p>
          <a:p>
            <a:r>
              <a:rPr lang="en-US" sz="3000" b="1" i="1" dirty="0"/>
              <a:t>Respond to the Unit 3 POE Google Poll Questions</a:t>
            </a:r>
          </a:p>
          <a:p>
            <a:pPr marL="0" indent="0">
              <a:buNone/>
            </a:pP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54867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9540A-7EC5-154B-984E-7C65DFBE2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4225" y="-13077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A8B6D-4052-9D49-8114-99FC532E9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053296"/>
            <a:ext cx="9948226" cy="5440101"/>
          </a:xfrm>
        </p:spPr>
        <p:txBody>
          <a:bodyPr>
            <a:noAutofit/>
          </a:bodyPr>
          <a:lstStyle/>
          <a:p>
            <a:r>
              <a:rPr lang="en-US" sz="2800" dirty="0"/>
              <a:t>Complete the one page explanation</a:t>
            </a:r>
          </a:p>
          <a:p>
            <a:r>
              <a:rPr lang="en-US" sz="2800" dirty="0"/>
              <a:t>1-2 paragraphs longs (typed or written)</a:t>
            </a:r>
          </a:p>
          <a:p>
            <a:r>
              <a:rPr lang="en-US" sz="2800" dirty="0"/>
              <a:t>Take about 15 minutes</a:t>
            </a:r>
          </a:p>
          <a:p>
            <a:r>
              <a:rPr lang="en-US" sz="2800" dirty="0"/>
              <a:t>Include data as evidence for your claims</a:t>
            </a:r>
          </a:p>
          <a:p>
            <a:r>
              <a:rPr lang="en-US" sz="2800" dirty="0"/>
              <a:t>Submit the ONE page explanation on bblearn (POE Unit 3 submission folder)</a:t>
            </a:r>
          </a:p>
          <a:p>
            <a:r>
              <a:rPr lang="en-US" sz="2800" dirty="0"/>
              <a:t>Include your group members names and ratings</a:t>
            </a:r>
          </a:p>
          <a:p>
            <a:r>
              <a:rPr lang="en-US" sz="2800" dirty="0"/>
              <a:t>Participation grade is based on breakout room contribution ratings and final explanations</a:t>
            </a:r>
          </a:p>
          <a:p>
            <a:r>
              <a:rPr lang="en-US" sz="2800" dirty="0"/>
              <a:t>DUE at the end of the day by 11:59pm</a:t>
            </a:r>
          </a:p>
        </p:txBody>
      </p:sp>
    </p:spTree>
    <p:extLst>
      <p:ext uri="{BB962C8B-B14F-4D97-AF65-F5344CB8AC3E}">
        <p14:creationId xmlns:p14="http://schemas.microsoft.com/office/powerpoint/2010/main" val="662213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1B2-16DA-DF4D-BFCD-3E0E3DDB4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1841" y="0"/>
            <a:ext cx="8596668" cy="706056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FFFF00"/>
                </a:solidFill>
              </a:rPr>
              <a:t>Writing Your 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9CDF7-CA78-634D-A8A1-CCC28A621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8598" y="531628"/>
            <a:ext cx="9944593" cy="5592726"/>
          </a:xfrm>
        </p:spPr>
        <p:txBody>
          <a:bodyPr>
            <a:normAutofit/>
          </a:bodyPr>
          <a:lstStyle/>
          <a:p>
            <a:r>
              <a:rPr lang="en-US" sz="2600" dirty="0"/>
              <a:t>Scientifically explain the phenomenon</a:t>
            </a:r>
          </a:p>
          <a:p>
            <a:r>
              <a:rPr lang="en-US" sz="2600" dirty="0"/>
              <a:t>Answer the driving questions </a:t>
            </a:r>
          </a:p>
          <a:p>
            <a:r>
              <a:rPr lang="en-US" sz="2600" dirty="0"/>
              <a:t>Use the data you analyzed and the observations to provide evidence for your answers</a:t>
            </a:r>
          </a:p>
          <a:p>
            <a:r>
              <a:rPr lang="en-US" sz="2600" dirty="0"/>
              <a:t>Homeostasis / Muscle &amp; Nerve Communication</a:t>
            </a:r>
          </a:p>
          <a:p>
            <a:r>
              <a:rPr lang="en-US" sz="2600" dirty="0"/>
              <a:t>Prior lecture material &amp; POE material</a:t>
            </a:r>
          </a:p>
          <a:p>
            <a:r>
              <a:rPr lang="en-US" sz="2600" dirty="0"/>
              <a:t>Support your answers with data </a:t>
            </a:r>
          </a:p>
          <a:p>
            <a:r>
              <a:rPr lang="en-US" sz="2600" dirty="0"/>
              <a:t>Due at the end of the day via bblearn (11:59pm)</a:t>
            </a:r>
          </a:p>
          <a:p>
            <a:r>
              <a:rPr lang="en-US" sz="2600" dirty="0"/>
              <a:t>Group members names and ratings 1-5</a:t>
            </a:r>
          </a:p>
        </p:txBody>
      </p:sp>
    </p:spTree>
    <p:extLst>
      <p:ext uri="{BB962C8B-B14F-4D97-AF65-F5344CB8AC3E}">
        <p14:creationId xmlns:p14="http://schemas.microsoft.com/office/powerpoint/2010/main" val="26977201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{9F0BCB2F-439E-0C42-A5A5-A90480D60370}tf10001058</Template>
  <TotalTime>37</TotalTime>
  <Words>257</Words>
  <Application>Microsoft Macintosh PowerPoint</Application>
  <PresentationFormat>Widescreen</PresentationFormat>
  <Paragraphs>34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Celestial</vt:lpstr>
      <vt:lpstr>POE #3: Botulinum Toxin</vt:lpstr>
      <vt:lpstr>Today’s Class</vt:lpstr>
      <vt:lpstr>Breakout Room Tasks</vt:lpstr>
      <vt:lpstr>Final Explanations</vt:lpstr>
      <vt:lpstr>Writing Your Final Explanations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 #2: The Calcium Disruption</dc:title>
  <dc:creator>Sammi Moore</dc:creator>
  <cp:lastModifiedBy>Sammi Moore</cp:lastModifiedBy>
  <cp:revision>9</cp:revision>
  <dcterms:created xsi:type="dcterms:W3CDTF">2021-02-18T00:47:14Z</dcterms:created>
  <dcterms:modified xsi:type="dcterms:W3CDTF">2021-04-24T22:08:15Z</dcterms:modified>
</cp:coreProperties>
</file>