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73" r:id="rId1"/>
  </p:sldMasterIdLst>
  <p:sldIdLst>
    <p:sldId id="256" r:id="rId2"/>
    <p:sldId id="259" r:id="rId3"/>
    <p:sldId id="263" r:id="rId4"/>
    <p:sldId id="265" r:id="rId5"/>
    <p:sldId id="264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064"/>
  </p:normalViewPr>
  <p:slideViewPr>
    <p:cSldViewPr snapToGrid="0" snapToObjects="1">
      <p:cViewPr varScale="1">
        <p:scale>
          <a:sx n="90" d="100"/>
          <a:sy n="90" d="100"/>
        </p:scale>
        <p:origin x="232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30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06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612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24780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81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541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555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5789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285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96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0650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360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2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61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0718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22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75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943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CFE1398-551E-804A-8969-607A784C3377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BB49B98-5D61-B442-834B-36ECCD4EDBD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45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884" r:id="rId11"/>
    <p:sldLayoutId id="2147483885" r:id="rId12"/>
    <p:sldLayoutId id="2147483886" r:id="rId13"/>
    <p:sldLayoutId id="2147483887" r:id="rId14"/>
    <p:sldLayoutId id="2147483888" r:id="rId15"/>
    <p:sldLayoutId id="2147483889" r:id="rId16"/>
    <p:sldLayoutId id="2147483890" r:id="rId17"/>
    <p:sldLayoutId id="2147483891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768C8-311E-4C40-986F-F99E431A9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POE #2: The Calcium Disruption</a:t>
            </a:r>
          </a:p>
        </p:txBody>
      </p:sp>
    </p:spTree>
    <p:extLst>
      <p:ext uri="{BB962C8B-B14F-4D97-AF65-F5344CB8AC3E}">
        <p14:creationId xmlns:p14="http://schemas.microsoft.com/office/powerpoint/2010/main" val="420167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F795-B176-8F49-A95E-8F0DF706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32" y="153022"/>
            <a:ext cx="8596668" cy="663615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Today’s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5FFB-4ECB-BF46-8642-737D1C7E1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2" y="969659"/>
            <a:ext cx="10639713" cy="5888341"/>
          </a:xfrm>
        </p:spPr>
        <p:txBody>
          <a:bodyPr>
            <a:normAutofit/>
          </a:bodyPr>
          <a:lstStyle/>
          <a:p>
            <a:r>
              <a:rPr lang="en-US" sz="3200" dirty="0"/>
              <a:t>Overview of scenario and driving questions</a:t>
            </a:r>
          </a:p>
          <a:p>
            <a:r>
              <a:rPr lang="en-US" sz="3200" dirty="0"/>
              <a:t>Breakout rooms (25-30 minutes)</a:t>
            </a:r>
          </a:p>
          <a:p>
            <a:r>
              <a:rPr lang="en-US" sz="3200" dirty="0"/>
              <a:t>Interact with the data/ Answer analysis questions</a:t>
            </a:r>
          </a:p>
          <a:p>
            <a:r>
              <a:rPr lang="en-US" sz="3200" dirty="0"/>
              <a:t>Record observations based on your analysis</a:t>
            </a:r>
          </a:p>
          <a:p>
            <a:r>
              <a:rPr lang="en-US" sz="3200" dirty="0"/>
              <a:t>Discussion after breakout rooms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346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825F-8B24-4B44-804A-D370CE631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9767" y="156238"/>
            <a:ext cx="8596668" cy="6604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Breakout Room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C4A07-81C1-CE46-A9A4-318F29100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72273"/>
            <a:ext cx="10897894" cy="5493073"/>
          </a:xfrm>
        </p:spPr>
        <p:txBody>
          <a:bodyPr>
            <a:normAutofit/>
          </a:bodyPr>
          <a:lstStyle/>
          <a:p>
            <a:r>
              <a:rPr lang="en-US" sz="3200" dirty="0"/>
              <a:t>Write down the names of all your group members</a:t>
            </a:r>
          </a:p>
          <a:p>
            <a:r>
              <a:rPr lang="en-US" sz="3200" dirty="0"/>
              <a:t>Complete the entire data/analysis questions section</a:t>
            </a:r>
          </a:p>
          <a:p>
            <a:r>
              <a:rPr lang="en-US" sz="3200" dirty="0"/>
              <a:t>Record at least 10 observations</a:t>
            </a:r>
          </a:p>
          <a:p>
            <a:r>
              <a:rPr lang="en-US" sz="3200" dirty="0"/>
              <a:t>Rate each group member 1-5 based on contribution to the breakout group discussion</a:t>
            </a:r>
          </a:p>
          <a:p>
            <a:r>
              <a:rPr lang="en-US" sz="3200" dirty="0"/>
              <a:t>Pick a speaker/note taker &amp; remember group #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676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B8F14-D2C4-5A4D-92F0-F2A3F496E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1555" y="0"/>
            <a:ext cx="8911687" cy="613019"/>
          </a:xfrm>
        </p:spPr>
        <p:txBody>
          <a:bodyPr/>
          <a:lstStyle/>
          <a:p>
            <a:r>
              <a:rPr lang="en-US" dirty="0"/>
              <a:t>Homeostasis Graphic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62EC5C-D65E-6041-B707-8D32575412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503" y="613019"/>
            <a:ext cx="10357149" cy="601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181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540A-7EC5-154B-984E-7C65DFBE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8891" y="124280"/>
            <a:ext cx="8596668" cy="83315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A8B6D-4052-9D49-8114-99FC532E9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2" y="1114424"/>
            <a:ext cx="10581217" cy="5619295"/>
          </a:xfrm>
        </p:spPr>
        <p:txBody>
          <a:bodyPr>
            <a:normAutofit/>
          </a:bodyPr>
          <a:lstStyle/>
          <a:p>
            <a:r>
              <a:rPr lang="en-US" sz="2600" dirty="0"/>
              <a:t>Explanation: 1-2 paragraphs long Or Longer if needed (typed or written)</a:t>
            </a:r>
          </a:p>
          <a:p>
            <a:r>
              <a:rPr lang="en-US" sz="2600" dirty="0"/>
              <a:t>Take about 15 minutes</a:t>
            </a:r>
          </a:p>
          <a:p>
            <a:r>
              <a:rPr lang="en-US" sz="2600" dirty="0"/>
              <a:t>Include data as evidence for your claims</a:t>
            </a:r>
          </a:p>
          <a:p>
            <a:r>
              <a:rPr lang="en-US" sz="2600" dirty="0"/>
              <a:t>Submit on bblearn (POE Unit 2 submission folder)</a:t>
            </a:r>
          </a:p>
          <a:p>
            <a:r>
              <a:rPr lang="en-US" sz="2600" dirty="0"/>
              <a:t>Include your group members names and ratings</a:t>
            </a:r>
          </a:p>
          <a:p>
            <a:r>
              <a:rPr lang="en-US" sz="2600" dirty="0"/>
              <a:t>Participation grade is based on breakout room contribution ratings and final explanations</a:t>
            </a:r>
          </a:p>
          <a:p>
            <a:r>
              <a:rPr lang="en-US" sz="2600" dirty="0"/>
              <a:t>DUE at the end of the day by 11:59pm</a:t>
            </a:r>
          </a:p>
        </p:txBody>
      </p:sp>
    </p:spTree>
    <p:extLst>
      <p:ext uri="{BB962C8B-B14F-4D97-AF65-F5344CB8AC3E}">
        <p14:creationId xmlns:p14="http://schemas.microsoft.com/office/powerpoint/2010/main" val="6622138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1B2-16DA-DF4D-BFCD-3E0E3DDB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036" y="162999"/>
            <a:ext cx="8596668" cy="70605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Writing Your 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9CDF7-CA78-634D-A8A1-CCC28A621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869055"/>
            <a:ext cx="10725773" cy="5988945"/>
          </a:xfrm>
        </p:spPr>
        <p:txBody>
          <a:bodyPr>
            <a:normAutofit/>
          </a:bodyPr>
          <a:lstStyle/>
          <a:p>
            <a:r>
              <a:rPr lang="en-US" sz="2800" dirty="0"/>
              <a:t>scientifically explain the scenario</a:t>
            </a:r>
          </a:p>
          <a:p>
            <a:r>
              <a:rPr lang="en-US" sz="2800" dirty="0"/>
              <a:t>Answer the driving questions </a:t>
            </a:r>
          </a:p>
          <a:p>
            <a:r>
              <a:rPr lang="en-US" sz="2800" dirty="0"/>
              <a:t>Use the data you analyzed and the observations to provide evidence for your answers</a:t>
            </a:r>
          </a:p>
          <a:p>
            <a:r>
              <a:rPr lang="en-US" sz="2800" dirty="0"/>
              <a:t>Describe homeostasis and how normal conditions were affected in this scenario</a:t>
            </a:r>
          </a:p>
          <a:p>
            <a:r>
              <a:rPr lang="en-US" sz="2800" dirty="0"/>
              <a:t>Refer to the data charts, tables, and graphics in your explanation</a:t>
            </a:r>
          </a:p>
          <a:p>
            <a:r>
              <a:rPr lang="en-US" sz="2800" dirty="0"/>
              <a:t>Due at the end of the day via bblearn </a:t>
            </a:r>
          </a:p>
          <a:p>
            <a:r>
              <a:rPr lang="en-US" sz="2800" dirty="0"/>
              <a:t>Group members names and ratings 1-5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697720145"/>
      </p:ext>
    </p:extLst>
  </p:cSld>
  <p:clrMapOvr>
    <a:masterClrMapping/>
  </p:clrMapOvr>
</p:sld>
</file>

<file path=ppt/theme/theme1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{640E59B8-EAAD-1D4C-B248-AAFCCE0070F6}tf10001073</Template>
  <TotalTime>15886</TotalTime>
  <Words>219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Tw Cen MT</vt:lpstr>
      <vt:lpstr>Droplet</vt:lpstr>
      <vt:lpstr>POE #2: The Calcium Disruption</vt:lpstr>
      <vt:lpstr>Today’s Class</vt:lpstr>
      <vt:lpstr>Breakout Room Tasks</vt:lpstr>
      <vt:lpstr>Homeostasis Graphic</vt:lpstr>
      <vt:lpstr>Final Explanations</vt:lpstr>
      <vt:lpstr>Writing Your Final Explanations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POE #2: The Calcium Disruption</dc:title>
  <dc:creator>Sammi Moore</dc:creator>
  <cp:lastModifiedBy>Sammi Moore</cp:lastModifiedBy>
  <cp:revision>10</cp:revision>
  <dcterms:created xsi:type="dcterms:W3CDTF">2021-02-18T00:47:14Z</dcterms:created>
  <dcterms:modified xsi:type="dcterms:W3CDTF">2021-04-24T22:16:25Z</dcterms:modified>
</cp:coreProperties>
</file>